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78" r:id="rId5"/>
    <p:sldId id="337" r:id="rId6"/>
    <p:sldId id="347" r:id="rId7"/>
    <p:sldId id="346" r:id="rId8"/>
    <p:sldId id="339" r:id="rId9"/>
    <p:sldId id="340" r:id="rId10"/>
    <p:sldId id="341" r:id="rId11"/>
    <p:sldId id="342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252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747961"/>
            <a:ext cx="8388379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数一数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下图中有多少个三角形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1" name="矩形 10"/>
          <p:cNvSpPr/>
          <p:nvPr/>
        </p:nvSpPr>
        <p:spPr>
          <a:xfrm>
            <a:off x="2143108" y="3286130"/>
            <a:ext cx="171451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1928808"/>
            <a:ext cx="213360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三角形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的特性</a:t>
            </a:r>
            <a:endParaRPr lang="zh-CN" altLang="en-US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51520" y="915566"/>
            <a:ext cx="8715436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7+9×9=             6+98×2=              360÷9÷8=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32+32×4=         612÷12×4=          400+51×4=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390÷13÷5=       (300-160)÷20=     80÷16×3=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1861-861=         10×25+13=          120÷6-9=</a:t>
            </a:r>
          </a:p>
        </p:txBody>
      </p:sp>
      <p:sp>
        <p:nvSpPr>
          <p:cNvPr id="17" name="矩形 16"/>
          <p:cNvSpPr/>
          <p:nvPr/>
        </p:nvSpPr>
        <p:spPr>
          <a:xfrm>
            <a:off x="1885950" y="915670"/>
            <a:ext cx="141097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</a:t>
            </a:r>
          </a:p>
        </p:txBody>
      </p:sp>
      <p:sp>
        <p:nvSpPr>
          <p:cNvPr id="18" name="矩形 17"/>
          <p:cNvSpPr/>
          <p:nvPr/>
        </p:nvSpPr>
        <p:spPr>
          <a:xfrm>
            <a:off x="4930775" y="915670"/>
            <a:ext cx="149415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</a:t>
            </a:r>
          </a:p>
        </p:txBody>
      </p:sp>
      <p:sp>
        <p:nvSpPr>
          <p:cNvPr id="19" name="矩形 18"/>
          <p:cNvSpPr/>
          <p:nvPr/>
        </p:nvSpPr>
        <p:spPr>
          <a:xfrm>
            <a:off x="8233111" y="915977"/>
            <a:ext cx="86409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20" name="矩形 19"/>
          <p:cNvSpPr/>
          <p:nvPr/>
        </p:nvSpPr>
        <p:spPr>
          <a:xfrm>
            <a:off x="2244475" y="1563683"/>
            <a:ext cx="115212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</a:t>
            </a:r>
          </a:p>
        </p:txBody>
      </p:sp>
      <p:sp>
        <p:nvSpPr>
          <p:cNvPr id="21" name="矩形 20"/>
          <p:cNvSpPr/>
          <p:nvPr/>
        </p:nvSpPr>
        <p:spPr>
          <a:xfrm>
            <a:off x="5253355" y="1563370"/>
            <a:ext cx="113538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204</a:t>
            </a:r>
          </a:p>
        </p:txBody>
      </p:sp>
      <p:sp>
        <p:nvSpPr>
          <p:cNvPr id="22" name="矩形 21"/>
          <p:cNvSpPr/>
          <p:nvPr/>
        </p:nvSpPr>
        <p:spPr>
          <a:xfrm>
            <a:off x="8258810" y="1581150"/>
            <a:ext cx="101346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604</a:t>
            </a:r>
          </a:p>
        </p:txBody>
      </p:sp>
      <p:sp>
        <p:nvSpPr>
          <p:cNvPr id="23" name="矩形 22"/>
          <p:cNvSpPr/>
          <p:nvPr/>
        </p:nvSpPr>
        <p:spPr>
          <a:xfrm>
            <a:off x="2499360" y="2203450"/>
            <a:ext cx="11398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</a:p>
        </p:txBody>
      </p:sp>
      <p:sp>
        <p:nvSpPr>
          <p:cNvPr id="24" name="矩形 23"/>
          <p:cNvSpPr/>
          <p:nvPr/>
        </p:nvSpPr>
        <p:spPr>
          <a:xfrm>
            <a:off x="5739455" y="220357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</a:p>
        </p:txBody>
      </p:sp>
      <p:sp>
        <p:nvSpPr>
          <p:cNvPr id="25" name="矩形 24"/>
          <p:cNvSpPr/>
          <p:nvPr/>
        </p:nvSpPr>
        <p:spPr>
          <a:xfrm>
            <a:off x="8017200" y="220357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</a:p>
        </p:txBody>
      </p:sp>
      <p:sp>
        <p:nvSpPr>
          <p:cNvPr id="26" name="矩形 25"/>
          <p:cNvSpPr/>
          <p:nvPr/>
        </p:nvSpPr>
        <p:spPr>
          <a:xfrm>
            <a:off x="2156460" y="2854960"/>
            <a:ext cx="146050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</a:p>
        </p:txBody>
      </p:sp>
      <p:sp>
        <p:nvSpPr>
          <p:cNvPr id="27" name="矩形 26"/>
          <p:cNvSpPr/>
          <p:nvPr/>
        </p:nvSpPr>
        <p:spPr>
          <a:xfrm>
            <a:off x="5338135" y="285508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263</a:t>
            </a:r>
          </a:p>
        </p:txBody>
      </p:sp>
      <p:sp>
        <p:nvSpPr>
          <p:cNvPr id="28" name="矩形 27"/>
          <p:cNvSpPr/>
          <p:nvPr/>
        </p:nvSpPr>
        <p:spPr>
          <a:xfrm>
            <a:off x="8017200" y="285508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28596" y="642924"/>
            <a:ext cx="807339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由三条线段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成的图形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每相邻两条线段的端点相连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叫做三角形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00364" y="642924"/>
            <a:ext cx="146050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28596" y="642924"/>
            <a:ext cx="807339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要使四边形木架不变形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至少要钉上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根木条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把它分成两个三角形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如果要使五边形和六边形木架不变形该怎么办呢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在图中画一画。</a:t>
            </a:r>
          </a:p>
        </p:txBody>
      </p:sp>
      <p:sp>
        <p:nvSpPr>
          <p:cNvPr id="21" name="矩形 20"/>
          <p:cNvSpPr/>
          <p:nvPr/>
        </p:nvSpPr>
        <p:spPr>
          <a:xfrm>
            <a:off x="571472" y="2643188"/>
            <a:ext cx="34134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DA8.EPS" descr="id:214750695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2" y="3643320"/>
            <a:ext cx="2357454" cy="1255121"/>
          </a:xfrm>
          <a:prstGeom prst="rect">
            <a:avLst/>
          </a:prstGeom>
        </p:spPr>
      </p:pic>
      <p:pic>
        <p:nvPicPr>
          <p:cNvPr id="6" name="SS13.EPS" descr="id:214748975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68" y="2500312"/>
            <a:ext cx="3643338" cy="12366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7158" y="785800"/>
            <a:ext cx="78581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从下面四根小棒中选出三根围成三角形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有几种围法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3" name="矩形 12"/>
          <p:cNvSpPr/>
          <p:nvPr/>
        </p:nvSpPr>
        <p:spPr>
          <a:xfrm>
            <a:off x="357158" y="2928940"/>
            <a:ext cx="80724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种围法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cm,8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cm,11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cm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cm,11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cm,14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cm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cm,11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cm,14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cm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1785932"/>
            <a:ext cx="27622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214282" y="1000114"/>
            <a:ext cx="8208912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画出下面各三角形指定底上的高。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2071684"/>
            <a:ext cx="45529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TY69.EPS" descr="id:214750696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7818" y="2000246"/>
            <a:ext cx="2976763" cy="20165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80708" y="673134"/>
            <a:ext cx="86775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在能围成三角形的一组右边画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“√”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否则画“✕”。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(1)2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cm,3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cm,4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cm(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(2)7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cm,5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cm,3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cm(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(3)10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cm,4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cm,5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cm(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(4)8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cm,8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cm,16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cm(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(5)17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cm,14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cm,13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cm(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1" name="矩形 10"/>
          <p:cNvSpPr/>
          <p:nvPr/>
        </p:nvSpPr>
        <p:spPr>
          <a:xfrm>
            <a:off x="3586167" y="1285866"/>
            <a:ext cx="162877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43306" y="1928808"/>
            <a:ext cx="162877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29058" y="2648455"/>
            <a:ext cx="162877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929058" y="3286130"/>
            <a:ext cx="162877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57686" y="3929072"/>
            <a:ext cx="162877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7158" y="785800"/>
            <a:ext cx="8208912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从学校到少年宫有几条路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走哪一条路最近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1" name="矩形 10"/>
          <p:cNvSpPr/>
          <p:nvPr/>
        </p:nvSpPr>
        <p:spPr>
          <a:xfrm>
            <a:off x="1071538" y="2928940"/>
            <a:ext cx="46434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三条路。中间的路最近。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1571618"/>
            <a:ext cx="29908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250</Words>
  <Application>WPS 演示</Application>
  <PresentationFormat>全屏显示(16:9)</PresentationFormat>
  <Paragraphs>53</Paragraphs>
  <Slides>11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355</cp:revision>
  <dcterms:created xsi:type="dcterms:W3CDTF">2018-12-06T02:32:00Z</dcterms:created>
  <dcterms:modified xsi:type="dcterms:W3CDTF">2020-12-02T05:45:00Z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